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media/image1.png" ContentType="image/png"/>
  <Override PartName="/ppt/media/image2.png" ContentType="image/png"/>
  <Override PartName="/ppt/media/image3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8633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889380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8372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8633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889380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8372160" y="4622760"/>
            <a:ext cx="771480" cy="4102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34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588600" y="367920"/>
            <a:ext cx="7886520" cy="2509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360" cy="6858360"/>
          </a:xfrm>
          <a:prstGeom prst="straightConnector1">
            <a:avLst/>
          </a:prstGeom>
          <a:ln w="76200">
            <a:solidFill>
              <a:srgbClr val="ffc000"/>
            </a:solidFill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816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9960" cy="3243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Séance 8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9440" cy="32436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Modifiez le style du titre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X/X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6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9120" cy="35964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45" name="Groupe 3"/>
          <p:cNvGrpSpPr/>
          <p:nvPr/>
        </p:nvGrpSpPr>
        <p:grpSpPr>
          <a:xfrm>
            <a:off x="0" y="330120"/>
            <a:ext cx="9143640" cy="6527520"/>
            <a:chOff x="0" y="330120"/>
            <a:chExt cx="9143640" cy="6527520"/>
          </a:xfrm>
        </p:grpSpPr>
        <p:sp>
          <p:nvSpPr>
            <p:cNvPr id="46" name="Rectangle 4"/>
            <p:cNvSpPr/>
            <p:nvPr/>
          </p:nvSpPr>
          <p:spPr>
            <a:xfrm>
              <a:off x="0" y="330120"/>
              <a:ext cx="9143640" cy="652752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</a:endParaRPr>
            </a:p>
          </p:txBody>
        </p:sp>
        <p:sp>
          <p:nvSpPr>
            <p:cNvPr id="47" name="ZoneTexte 5"/>
            <p:cNvSpPr/>
            <p:nvPr/>
          </p:nvSpPr>
          <p:spPr>
            <a:xfrm>
              <a:off x="2063880" y="3009960"/>
              <a:ext cx="5016240" cy="1064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marL="457200" indent="-457200">
                <a:lnSpc>
                  <a:spcPct val="100000"/>
                </a:lnSpc>
                <a:buClr>
                  <a:srgbClr val="ffffff"/>
                </a:buClr>
                <a:buFont typeface="Wingdings" charset="2"/>
                <a:buChar char=""/>
              </a:pPr>
              <a:r>
                <a:rPr b="1" lang="fr-FR" sz="3200" spc="-1" strike="noStrike">
                  <a:solidFill>
                    <a:srgbClr val="ffffff"/>
                  </a:solidFill>
                  <a:latin typeface="Calibri"/>
                </a:rPr>
                <a:t>Je sais reproduire une figure sur un quadrillage.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pic>
          <p:nvPicPr>
            <p:cNvPr id="48" name="Image 6" descr=""/>
            <p:cNvPicPr/>
            <p:nvPr/>
          </p:nvPicPr>
          <p:blipFill>
            <a:blip r:embed="rId1"/>
            <a:stretch/>
          </p:blipFill>
          <p:spPr>
            <a:xfrm>
              <a:off x="3654360" y="571320"/>
              <a:ext cx="1834920" cy="1265760"/>
            </a:xfrm>
            <a:prstGeom prst="rect">
              <a:avLst/>
            </a:prstGeom>
            <a:ln w="0">
              <a:noFill/>
            </a:ln>
          </p:spPr>
        </p:pic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Observe la figure.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51" name="Image 7" descr=""/>
          <p:cNvPicPr/>
          <p:nvPr/>
        </p:nvPicPr>
        <p:blipFill>
          <a:blip r:embed="rId1"/>
          <a:stretch/>
        </p:blipFill>
        <p:spPr>
          <a:xfrm>
            <a:off x="4500000" y="3427560"/>
            <a:ext cx="4500000" cy="3232440"/>
          </a:xfrm>
          <a:prstGeom prst="rect">
            <a:avLst/>
          </a:prstGeom>
          <a:ln w="0">
            <a:noFill/>
          </a:ln>
        </p:spPr>
      </p:pic>
      <p:graphicFrame>
        <p:nvGraphicFramePr>
          <p:cNvPr id="52" name="Tableau 2"/>
          <p:cNvGraphicFramePr/>
          <p:nvPr/>
        </p:nvGraphicFramePr>
        <p:xfrm>
          <a:off x="360000" y="1081800"/>
          <a:ext cx="3600360" cy="3600360"/>
        </p:xfrm>
        <a:graphic>
          <a:graphicData uri="http://schemas.openxmlformats.org/drawingml/2006/table">
            <a:tbl>
              <a:tblPr/>
              <a:tblGrid>
                <a:gridCol w="299880"/>
                <a:gridCol w="299880"/>
                <a:gridCol w="299880"/>
                <a:gridCol w="299880"/>
                <a:gridCol w="299880"/>
                <a:gridCol w="299880"/>
                <a:gridCol w="299880"/>
                <a:gridCol w="299880"/>
                <a:gridCol w="299880"/>
                <a:gridCol w="299880"/>
                <a:gridCol w="299880"/>
                <a:gridCol w="299880"/>
              </a:tblGrid>
              <a:tr h="299880"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1" lang="fr-FR" sz="8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1" lang="fr-FR" sz="8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1" lang="fr-FR" sz="8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1" lang="fr-FR" sz="8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1" lang="fr-FR" sz="8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1" lang="fr-FR" sz="8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1" lang="fr-FR" sz="8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1" lang="fr-FR" sz="8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1" lang="fr-FR" sz="8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1" lang="fr-FR" sz="8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1" lang="fr-FR" sz="8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1" lang="fr-FR" sz="8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299880"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1" lang="fr-FR" sz="8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299880"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1" lang="fr-FR" sz="8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299880"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1" lang="fr-FR" sz="8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299880"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1" lang="fr-FR" sz="8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299880"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1" lang="fr-FR" sz="8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299880"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1" lang="fr-FR" sz="8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299880"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1" lang="fr-FR" sz="8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299880"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1" lang="fr-FR" sz="8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299880"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1" lang="fr-FR" sz="8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299880"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1" lang="fr-FR" sz="8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299880"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1" lang="fr-FR" sz="8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47520" rIns="47520" tIns="0" bIns="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spcAft>
                          <a:spcPts val="799"/>
                        </a:spcAft>
                      </a:pPr>
                      <a:r>
                        <a:rPr b="0" lang="fr-FR" sz="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fr-FR" sz="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47520" marR="47520">
                    <a:lnL w="9360">
                      <a:solidFill>
                        <a:srgbClr val="0070c0"/>
                      </a:solidFill>
                    </a:lnL>
                    <a:lnR w="9360">
                      <a:solidFill>
                        <a:srgbClr val="0070c0"/>
                      </a:solidFill>
                    </a:lnR>
                    <a:lnT w="9360">
                      <a:solidFill>
                        <a:srgbClr val="0070c0"/>
                      </a:solidFill>
                    </a:lnT>
                    <a:lnB w="9360">
                      <a:solidFill>
                        <a:srgbClr val="0070c0"/>
                      </a:solidFill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3" name="Rectangle 1"/>
          <p:cNvSpPr/>
          <p:nvPr/>
        </p:nvSpPr>
        <p:spPr>
          <a:xfrm>
            <a:off x="1266120" y="1976400"/>
            <a:ext cx="1797840" cy="1797840"/>
          </a:xfrm>
          <a:prstGeom prst="rect">
            <a:avLst/>
          </a:prstGeom>
          <a:noFill/>
          <a:ln w="19050"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54" name="Rectangle 2"/>
          <p:cNvSpPr/>
          <p:nvPr/>
        </p:nvSpPr>
        <p:spPr>
          <a:xfrm rot="2670000">
            <a:off x="1524240" y="2258280"/>
            <a:ext cx="1246320" cy="1246320"/>
          </a:xfrm>
          <a:prstGeom prst="rect">
            <a:avLst/>
          </a:prstGeom>
          <a:noFill/>
          <a:ln w="19050"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55" name=""/>
          <p:cNvSpPr/>
          <p:nvPr/>
        </p:nvSpPr>
        <p:spPr>
          <a:xfrm flipH="1">
            <a:off x="3960000" y="909000"/>
            <a:ext cx="720000" cy="5751000"/>
          </a:xfrm>
          <a:prstGeom prst="line">
            <a:avLst/>
          </a:prstGeom>
          <a:ln w="18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9000" rIns="99000" tIns="54000" bIns="54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"/>
          <p:cNvSpPr/>
          <p:nvPr/>
        </p:nvSpPr>
        <p:spPr>
          <a:xfrm>
            <a:off x="1260000" y="5104440"/>
            <a:ext cx="1260000" cy="655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"/>
          <p:cNvSpPr/>
          <p:nvPr/>
        </p:nvSpPr>
        <p:spPr>
          <a:xfrm>
            <a:off x="6300000" y="2584440"/>
            <a:ext cx="1260000" cy="655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119</TotalTime>
  <Application>LibreOffice/7.4.3.2$Windows_X86_64 LibreOffice_project/1048a8393ae2eeec98dff31b5c133c5f1d08b890</Application>
  <AppVersion>15.0000</AppVersion>
  <Words>157</Words>
  <Paragraphs>146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2025-08-18T15:33:29Z</dcterms:modified>
  <cp:revision>32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2</vt:i4>
  </property>
</Properties>
</file>